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7" r:id="rId3"/>
    <p:sldId id="268" r:id="rId4"/>
    <p:sldId id="283" r:id="rId5"/>
    <p:sldId id="277" r:id="rId6"/>
    <p:sldId id="259" r:id="rId7"/>
    <p:sldId id="264" r:id="rId8"/>
    <p:sldId id="262" r:id="rId9"/>
    <p:sldId id="263" r:id="rId10"/>
    <p:sldId id="261" r:id="rId11"/>
    <p:sldId id="278" r:id="rId12"/>
    <p:sldId id="279" r:id="rId13"/>
    <p:sldId id="280" r:id="rId14"/>
    <p:sldId id="281" r:id="rId15"/>
    <p:sldId id="282" r:id="rId16"/>
    <p:sldId id="271" r:id="rId17"/>
    <p:sldId id="272" r:id="rId18"/>
    <p:sldId id="276" r:id="rId19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6CD4-53D5-4DE0-B55A-306C84EDA345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ADDED-27E0-4985-80C5-AB77F112B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9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4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8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92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9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8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D3D50-D97B-4C4F-9818-79B6C2F5CDF9}" type="datetimeFigureOut">
              <a:rPr lang="sk-SK" smtClean="0"/>
              <a:t>28. 9. 2017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rasmus.ujs.sk/hu/hallgatoi-mobilitas/tanulmanyi-mobilita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ubbcluj.ro/wp-content/uploads/makovecz-hallgatoi-osztondijprogram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20192"/>
            <a:ext cx="10463129" cy="39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35713" y="4978400"/>
            <a:ext cx="11544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Kárpát-medencei Felsőoktatási Intézmények Együttműködési Keretprogramja</a:t>
            </a:r>
            <a:endParaRPr lang="sk-SK" sz="3200" b="1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1402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89300" y="596900"/>
            <a:ext cx="558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Szegedi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/>
          </a:p>
        </p:txBody>
      </p:sp>
      <p:pic>
        <p:nvPicPr>
          <p:cNvPr id="3074" name="Picture 2" descr="http://www.u-szeged.hu/site/upload/2011/08/szembolteljes_kez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51" y="1676755"/>
            <a:ext cx="8434049" cy="455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526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06700" y="558800"/>
            <a:ext cx="652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Széchenyi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István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Győr</a:t>
            </a:r>
            <a:endParaRPr lang="sk-SK" sz="3600" b="1" dirty="0"/>
          </a:p>
        </p:txBody>
      </p:sp>
      <p:pic>
        <p:nvPicPr>
          <p:cNvPr id="1026" name="Picture 2" descr="http://novoferm.hu/images/referenciak/szechenyi-istvan-egyetem/szie_kuls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37297"/>
            <a:ext cx="6300537" cy="4725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static3.architectforum.hu/files2012/n00/01/84/29/body/800-7t986p-ut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6">
            <a:off x="6151851" y="1990478"/>
            <a:ext cx="5590887" cy="371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007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97100" y="622300"/>
            <a:ext cx="7831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ROMÁNIA</a:t>
            </a:r>
          </a:p>
          <a:p>
            <a:pPr algn="ctr"/>
            <a:r>
              <a:rPr lang="sk-SK" sz="3600" b="1" dirty="0" err="1" smtClean="0"/>
              <a:t>Kolozsvári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Protestáns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Teológiai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Intézet</a:t>
            </a:r>
            <a:endParaRPr lang="sk-SK" sz="3600" b="1" dirty="0"/>
          </a:p>
        </p:txBody>
      </p:sp>
      <p:pic>
        <p:nvPicPr>
          <p:cNvPr id="2050" name="Picture 2" descr="Výsledok vyh&amp;lcaron;adávania obrázkov pre dopyt kolozsvári protestáns teológiai inté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610">
            <a:off x="7135481" y="2493334"/>
            <a:ext cx="4592560" cy="3444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http://proteo.hu/sites/default/files/styles/thumb-ls/public/pictures/news/2016/KPTI-gr.jpg?itok=wY55co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7" y="2362200"/>
            <a:ext cx="7011247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34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111500" y="596900"/>
            <a:ext cx="5756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SZERBIA</a:t>
            </a:r>
          </a:p>
          <a:p>
            <a:pPr algn="ctr"/>
            <a:r>
              <a:rPr lang="sk-SK" sz="3600" b="1" dirty="0" err="1" smtClean="0"/>
              <a:t>Szabadkai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Műszaki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endParaRPr lang="sk-SK" sz="3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19">
            <a:off x="995361" y="2087025"/>
            <a:ext cx="9988340" cy="391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617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51100" y="546100"/>
            <a:ext cx="7199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Újvidéki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  <a:p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Tannyelvű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Tanítóképző</a:t>
            </a:r>
            <a:r>
              <a:rPr lang="sk-SK" sz="3600" b="1" dirty="0" smtClean="0"/>
              <a:t> Kar</a:t>
            </a:r>
            <a:endParaRPr lang="sk-SK" sz="3600" b="1" dirty="0"/>
          </a:p>
        </p:txBody>
      </p:sp>
      <p:pic>
        <p:nvPicPr>
          <p:cNvPr id="3074" name="Picture 2" descr="http://www.kulturput.rs/wp-content/uploads/2013/11/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883">
            <a:off x="4635670" y="2372521"/>
            <a:ext cx="7108938" cy="368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Výsledok vyh&amp;lcaron;adávania obrázkov pre dopyt újvidéki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86">
            <a:off x="544078" y="2444326"/>
            <a:ext cx="4823880" cy="321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2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60388" y="571500"/>
            <a:ext cx="8161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UKRAJNA</a:t>
            </a:r>
          </a:p>
          <a:p>
            <a:pPr algn="ctr"/>
            <a:r>
              <a:rPr lang="sk-SK" sz="3600" b="1" dirty="0" smtClean="0"/>
              <a:t>II</a:t>
            </a:r>
            <a:r>
              <a:rPr lang="sk-SK" sz="3600" b="1" dirty="0" smtClean="0"/>
              <a:t>. </a:t>
            </a:r>
            <a:r>
              <a:rPr lang="sk-SK" sz="3600" b="1" dirty="0" err="1"/>
              <a:t>R</a:t>
            </a:r>
            <a:r>
              <a:rPr lang="sk-SK" sz="3600" b="1" dirty="0" err="1" smtClean="0"/>
              <a:t>ákóczi</a:t>
            </a:r>
            <a:r>
              <a:rPr lang="sk-SK" sz="3600" b="1" dirty="0" smtClean="0"/>
              <a:t> </a:t>
            </a:r>
            <a:r>
              <a:rPr lang="sk-SK" sz="3600" b="1" dirty="0" err="1"/>
              <a:t>F</a:t>
            </a:r>
            <a:r>
              <a:rPr lang="sk-SK" sz="3600" b="1" dirty="0" err="1" smtClean="0"/>
              <a:t>erenc</a:t>
            </a:r>
            <a:r>
              <a:rPr lang="sk-SK" sz="3600" b="1" dirty="0" smtClean="0"/>
              <a:t> </a:t>
            </a:r>
          </a:p>
          <a:p>
            <a:pPr algn="ctr"/>
            <a:r>
              <a:rPr lang="sk-SK" sz="3600" b="1" dirty="0" err="1"/>
              <a:t>K</a:t>
            </a:r>
            <a:r>
              <a:rPr lang="sk-SK" sz="3600" b="1" dirty="0" err="1" smtClean="0"/>
              <a:t>árpátaljai</a:t>
            </a:r>
            <a:r>
              <a:rPr lang="sk-SK" sz="3600" b="1" dirty="0" smtClean="0"/>
              <a:t> </a:t>
            </a:r>
            <a:r>
              <a:rPr lang="sk-SK" sz="3600" b="1" dirty="0" err="1"/>
              <a:t>M</a:t>
            </a:r>
            <a:r>
              <a:rPr lang="sk-SK" sz="3600" b="1" dirty="0" err="1" smtClean="0"/>
              <a:t>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Beregszász</a:t>
            </a:r>
            <a:endParaRPr lang="sk-SK" sz="3600" b="1" dirty="0"/>
          </a:p>
        </p:txBody>
      </p:sp>
      <p:pic>
        <p:nvPicPr>
          <p:cNvPr id="4100" name="Picture 4" descr="http://kmf.uz.ua/hun114/images/stories/logofoiskola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69376"/>
            <a:ext cx="1835916" cy="141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008">
            <a:off x="3255143" y="2406921"/>
            <a:ext cx="5471892" cy="4103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987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736600"/>
            <a:ext cx="10477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ELŐTTI TEENDŐK</a:t>
            </a:r>
            <a:endParaRPr lang="sk-SK" sz="3600" dirty="0"/>
          </a:p>
          <a:p>
            <a:endParaRPr lang="hu-HU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Jelentkezőlap</a:t>
            </a:r>
            <a:r>
              <a:rPr lang="hu-HU" sz="3600" dirty="0" smtClean="0"/>
              <a:t> </a:t>
            </a:r>
            <a:r>
              <a:rPr lang="hu-HU" sz="3600" dirty="0"/>
              <a:t>benyújtása az eddigi tanulmányi eredmények kivonatával, önéletrajzzal és motivációs levéllel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Tervezett </a:t>
            </a:r>
            <a:r>
              <a:rPr lang="hu-HU" sz="3600" dirty="0"/>
              <a:t>mobilitási program összeállítása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Támogatási </a:t>
            </a:r>
            <a:r>
              <a:rPr lang="hu-HU" sz="3600" b="1" dirty="0"/>
              <a:t>szerződés </a:t>
            </a:r>
            <a:r>
              <a:rPr lang="hu-HU" sz="3600" dirty="0"/>
              <a:t>kiállítása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Kapcsolatfelvétel </a:t>
            </a:r>
            <a:r>
              <a:rPr lang="hu-HU" sz="3600" dirty="0"/>
              <a:t>a fogadó intézmény koordinátorával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Szállás </a:t>
            </a:r>
            <a:r>
              <a:rPr lang="hu-HU" sz="3600" dirty="0"/>
              <a:t>bebiztosítása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29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685800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ALATTI TEENDŐK</a:t>
            </a:r>
            <a:endParaRPr lang="sk-SK" sz="3600" dirty="0"/>
          </a:p>
          <a:p>
            <a:r>
              <a:rPr lang="hu-HU" sz="3600" dirty="0"/>
              <a:t>Bárminemű változás esetén értesíteni a küldő egyetem </a:t>
            </a:r>
            <a:r>
              <a:rPr lang="hu-HU" sz="3600" dirty="0" smtClean="0"/>
              <a:t>koordinátorát.</a:t>
            </a:r>
            <a:endParaRPr lang="sk-SK" sz="3600" dirty="0"/>
          </a:p>
          <a:p>
            <a:r>
              <a:rPr lang="hu-HU" sz="3600" dirty="0"/>
              <a:t> </a:t>
            </a:r>
            <a:endParaRPr lang="sk-SK" sz="3600" dirty="0"/>
          </a:p>
          <a:p>
            <a:endParaRPr lang="hu-HU" sz="3600" b="1" dirty="0" smtClean="0"/>
          </a:p>
          <a:p>
            <a:r>
              <a:rPr lang="hu-HU" sz="3600" b="1" dirty="0" smtClean="0"/>
              <a:t>MOBILITÁS </a:t>
            </a:r>
            <a:r>
              <a:rPr lang="hu-HU" sz="3600" b="1" dirty="0"/>
              <a:t>UTÁNI TEENDŐK</a:t>
            </a:r>
            <a:endParaRPr lang="sk-SK" sz="3600" dirty="0"/>
          </a:p>
          <a:p>
            <a:r>
              <a:rPr lang="hu-HU" sz="3600" dirty="0"/>
              <a:t>Felmutatni a SJE koordinátorának a fogadó intézményben elért eredmények tanulmányi átiratát, </a:t>
            </a:r>
            <a:r>
              <a:rPr lang="hu-HU" sz="3600" dirty="0" smtClean="0"/>
              <a:t>valamint az </a:t>
            </a:r>
            <a:r>
              <a:rPr lang="hu-HU" sz="3600" dirty="0"/>
              <a:t>igazolást a részképzés teljesítéséről. 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31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401367" y="991938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“</a:t>
            </a:r>
            <a:r>
              <a:rPr lang="hu-HU" sz="3600" b="1" i="1" dirty="0" smtClean="0"/>
              <a:t>Amikor elérjük céljainkat nem az a jutalom, amit kapunk, hanem az, amivé közben válunk…</a:t>
            </a:r>
            <a:r>
              <a:rPr lang="hu-HU" sz="3600" b="1" dirty="0" smtClean="0"/>
              <a:t>” </a:t>
            </a:r>
            <a:endParaRPr lang="hu-HU" sz="3600" b="1" dirty="0" smtClean="0"/>
          </a:p>
          <a:p>
            <a:r>
              <a:rPr lang="hu-HU" sz="3600" b="1" dirty="0" smtClean="0"/>
              <a:t>(Andrew </a:t>
            </a:r>
            <a:r>
              <a:rPr lang="hu-HU" sz="3600" b="1" dirty="0" err="1" smtClean="0"/>
              <a:t>Matthews</a:t>
            </a:r>
            <a:r>
              <a:rPr lang="hu-HU" sz="3600" b="1" dirty="0" smtClean="0"/>
              <a:t>)</a:t>
            </a:r>
            <a:endParaRPr lang="hu-HU" sz="3600" b="1" dirty="0" smtClean="0"/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MENJ, MERT A VILÁG A TIÉD-JELENTKEZZ HÁT BÁTRAN</a:t>
            </a:r>
            <a:r>
              <a:rPr lang="sk-SK" sz="3600" dirty="0" smtClean="0"/>
              <a:t>!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3" name="Picture 3" descr="C:\Users\User\Desktop\faliujsagra\vi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354">
            <a:off x="929042" y="3719318"/>
            <a:ext cx="2193032" cy="18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C:\Users\User\Desktop\faliujsagra\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412">
            <a:off x="9258903" y="1211258"/>
            <a:ext cx="19050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1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&amp;lcaron;adávania obrázkov pre dopyt emberi er&amp;odblac;források minisztéri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58812"/>
            <a:ext cx="5048250" cy="3448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84200" y="4483100"/>
            <a:ext cx="1094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Az Emberi Erőforrások Minisztériuma által támogatott együttműködés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felsőoktatási </a:t>
            </a:r>
            <a:r>
              <a:rPr lang="hu-HU" sz="2800" b="1" dirty="0"/>
              <a:t>tanulmányi célú </a:t>
            </a:r>
            <a:r>
              <a:rPr lang="hu-HU" sz="2800" b="1" dirty="0" smtClean="0"/>
              <a:t>hallgatói </a:t>
            </a:r>
            <a:r>
              <a:rPr lang="hu-HU" sz="2800" b="1" dirty="0"/>
              <a:t>mobilitások megvalósítására a </a:t>
            </a:r>
            <a:r>
              <a:rPr lang="hu-HU" sz="2800" b="1" dirty="0" smtClean="0"/>
              <a:t>2017/2018 </a:t>
            </a:r>
            <a:r>
              <a:rPr lang="hu-HU" sz="2800" b="1" dirty="0"/>
              <a:t>tanévre </a:t>
            </a:r>
            <a:endParaRPr lang="sk-SK" sz="2800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1913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38200" y="914400"/>
            <a:ext cx="1061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PÁLYÁZAT </a:t>
            </a:r>
            <a:r>
              <a:rPr lang="hu-HU" sz="3600" b="1" dirty="0"/>
              <a:t>MENETE:</a:t>
            </a:r>
            <a:r>
              <a:rPr lang="hu-HU" sz="3600" dirty="0"/>
              <a:t> </a:t>
            </a:r>
            <a:endParaRPr lang="sk-SK" sz="3600" dirty="0"/>
          </a:p>
          <a:p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folyamatos </a:t>
            </a:r>
            <a:r>
              <a:rPr lang="hu-HU" sz="3600" dirty="0"/>
              <a:t>hallgatói jogviszonyod van a </a:t>
            </a:r>
            <a:r>
              <a:rPr lang="hu-HU" sz="3600" dirty="0" err="1"/>
              <a:t>SJE-vel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a</a:t>
            </a:r>
            <a:r>
              <a:rPr lang="hu-HU" sz="3600" dirty="0"/>
              <a:t> felsőoktatási tanulmányaid első évében is </a:t>
            </a:r>
            <a:r>
              <a:rPr lang="hu-HU" sz="3600" dirty="0" smtClean="0"/>
              <a:t>kiutazhatsz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időtartam</a:t>
            </a:r>
            <a:r>
              <a:rPr lang="hu-HU" sz="3600" b="1" dirty="0"/>
              <a:t>: </a:t>
            </a:r>
            <a:r>
              <a:rPr lang="hu-HU" sz="3600" dirty="0" smtClean="0"/>
              <a:t>képzési </a:t>
            </a:r>
            <a:r>
              <a:rPr lang="hu-HU" sz="3600" dirty="0"/>
              <a:t>ciklusonként (alap, mester, doktori) </a:t>
            </a:r>
            <a:r>
              <a:rPr lang="sk-SK" sz="3600" dirty="0" smtClean="0"/>
              <a:t>1 </a:t>
            </a:r>
            <a:r>
              <a:rPr lang="sk-SK" sz="3600" dirty="0" err="1" smtClean="0"/>
              <a:t>szemeszter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az </a:t>
            </a:r>
            <a:r>
              <a:rPr lang="hu-HU" sz="3600" b="1" dirty="0"/>
              <a:t>ösztöndíj elemei: </a:t>
            </a:r>
            <a:r>
              <a:rPr lang="hu-HU" sz="3600" dirty="0"/>
              <a:t>alap ösztöndíjrész, kollégiumi ösztöndíjrész és utazási ösztöndíj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8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7900" y="1663700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A 2017/18-as </a:t>
            </a:r>
            <a:r>
              <a:rPr lang="sk-SK" sz="3600" dirty="0" err="1" smtClean="0"/>
              <a:t>akadémiai</a:t>
            </a:r>
            <a:r>
              <a:rPr lang="sk-SK" sz="3600" dirty="0" smtClean="0"/>
              <a:t> </a:t>
            </a:r>
            <a:r>
              <a:rPr lang="sk-SK" sz="3600" dirty="0" err="1" smtClean="0"/>
              <a:t>évtől</a:t>
            </a:r>
            <a:r>
              <a:rPr lang="sk-SK" sz="3600" dirty="0" smtClean="0"/>
              <a:t> </a:t>
            </a:r>
            <a:r>
              <a:rPr lang="sk-SK" sz="3600" dirty="0"/>
              <a:t>a</a:t>
            </a:r>
            <a:r>
              <a:rPr lang="sk-SK" sz="3600" dirty="0" smtClean="0"/>
              <a:t> </a:t>
            </a:r>
            <a:r>
              <a:rPr lang="sk-SK" sz="3600" dirty="0" err="1"/>
              <a:t>Makovecz</a:t>
            </a:r>
            <a:r>
              <a:rPr lang="sk-SK" sz="3600" dirty="0"/>
              <a:t> </a:t>
            </a:r>
            <a:r>
              <a:rPr lang="sk-SK" sz="3600" dirty="0" err="1"/>
              <a:t>hallgatói</a:t>
            </a:r>
            <a:r>
              <a:rPr lang="sk-SK" sz="3600" dirty="0"/>
              <a:t> </a:t>
            </a:r>
            <a:r>
              <a:rPr lang="sk-SK" sz="3600" dirty="0" err="1"/>
              <a:t>ösztöndíjprogram</a:t>
            </a:r>
            <a:r>
              <a:rPr lang="sk-SK" sz="3600" dirty="0"/>
              <a:t> </a:t>
            </a:r>
            <a:r>
              <a:rPr lang="sk-SK" sz="3600" dirty="0" err="1"/>
              <a:t>követelményei</a:t>
            </a:r>
            <a:r>
              <a:rPr lang="sk-SK" sz="3600" dirty="0"/>
              <a:t> </a:t>
            </a:r>
            <a:r>
              <a:rPr lang="sk-SK" sz="3600" dirty="0" err="1" smtClean="0"/>
              <a:t>megegyeznek</a:t>
            </a:r>
            <a:r>
              <a:rPr lang="sk-SK" sz="3600" dirty="0" smtClean="0"/>
              <a:t> </a:t>
            </a:r>
            <a:r>
              <a:rPr lang="sk-SK" sz="3600" dirty="0" err="1"/>
              <a:t>az</a:t>
            </a:r>
            <a:r>
              <a:rPr lang="sk-SK" sz="3600" dirty="0"/>
              <a:t> Erasmus+ program </a:t>
            </a:r>
            <a:r>
              <a:rPr lang="sk-SK" sz="3600" dirty="0" err="1"/>
              <a:t>követelményeivel</a:t>
            </a:r>
            <a:r>
              <a:rPr lang="sk-SK" sz="3600" dirty="0" smtClean="0"/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err="1" smtClean="0"/>
              <a:t>Bővebb</a:t>
            </a:r>
            <a:r>
              <a:rPr lang="sk-SK" sz="3600" dirty="0"/>
              <a:t> </a:t>
            </a:r>
            <a:r>
              <a:rPr lang="sk-SK" sz="3600" dirty="0" err="1"/>
              <a:t>információ</a:t>
            </a:r>
            <a:r>
              <a:rPr lang="sk-SK" sz="36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hlinkClick r:id="rId2"/>
              </a:rPr>
              <a:t>http</a:t>
            </a:r>
            <a:r>
              <a:rPr lang="sk-SK" sz="3600" dirty="0">
                <a:hlinkClick r:id="rId2"/>
              </a:rPr>
              <a:t>://</a:t>
            </a:r>
            <a:r>
              <a:rPr lang="sk-SK" sz="3600" dirty="0" smtClean="0">
                <a:hlinkClick r:id="rId2"/>
              </a:rPr>
              <a:t>erasmus.ujs.sk/hu/hallgatoi-mobilitas/tanulmanyi-mobilitas.html</a:t>
            </a:r>
            <a:endParaRPr lang="sk-SK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82753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48614" y="2692400"/>
            <a:ext cx="633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KIUTAZÁSI LEHETŐSÉGEK</a:t>
            </a:r>
          </a:p>
          <a:p>
            <a:pPr algn="ctr"/>
            <a:r>
              <a:rPr lang="sk-SK" sz="3600" b="1" dirty="0" smtClean="0"/>
              <a:t>MAGYARORSZÁG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2427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14400" y="679664"/>
            <a:ext cx="1050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/>
              <a:t>Eötvös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Loránd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/>
          </a:p>
        </p:txBody>
      </p:sp>
      <p:pic>
        <p:nvPicPr>
          <p:cNvPr id="1028" name="Picture 4" descr="http://www.budapest-foto.hu/Budapest%20kepek/ELTE_Muzeum%20korut%204-8_2005%20julius%2030_057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61">
            <a:off x="6092884" y="2042188"/>
            <a:ext cx="5648368" cy="423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1810441"/>
            <a:ext cx="5727701" cy="412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37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01777" y="546100"/>
            <a:ext cx="745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Zsigmond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Király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/>
          </a:p>
        </p:txBody>
      </p:sp>
      <p:pic>
        <p:nvPicPr>
          <p:cNvPr id="6148" name="Picture 4" descr="http://ekladata.com/LywmS_XYdiLf8rgBV4aBtqFFu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672290"/>
            <a:ext cx="6935835" cy="460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Výsledok vyh&amp;lcaron;adávania obrázkov pre dopyt zsigmond király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62">
            <a:off x="8507352" y="1838762"/>
            <a:ext cx="30956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193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08300" y="635000"/>
            <a:ext cx="681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Eszterházy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Károly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Eger</a:t>
            </a:r>
            <a:endParaRPr lang="sk-SK" sz="3600" b="1" dirty="0"/>
          </a:p>
        </p:txBody>
      </p:sp>
      <p:pic>
        <p:nvPicPr>
          <p:cNvPr id="4098" name="Picture 2" descr="http://tovabbtanulas.info/upload/uni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766487"/>
            <a:ext cx="7200443" cy="4500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m.cdn.blog.hu/he/heveskozelet/image/04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34">
            <a:off x="5549449" y="1946447"/>
            <a:ext cx="6289155" cy="3782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803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62400" y="635000"/>
            <a:ext cx="4839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Debreceni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endParaRPr lang="sk-SK" sz="3600" b="1" dirty="0" smtClean="0"/>
          </a:p>
          <a:p>
            <a:r>
              <a:rPr lang="sk-SK" sz="3600" b="1" dirty="0" err="1" smtClean="0"/>
              <a:t>Hittudományi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4" y="2241728"/>
            <a:ext cx="8220075" cy="3836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684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925</TotalTime>
  <Words>170</Words>
  <Application>Microsoft Office PowerPoint</Application>
  <PresentationFormat>Širokouhlá</PresentationFormat>
  <Paragraphs>47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Organický motív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kocsisg</dc:creator>
  <cp:lastModifiedBy>kocsisg</cp:lastModifiedBy>
  <cp:revision>48</cp:revision>
  <cp:lastPrinted>2016-11-09T13:30:01Z</cp:lastPrinted>
  <dcterms:created xsi:type="dcterms:W3CDTF">2016-11-08T13:13:13Z</dcterms:created>
  <dcterms:modified xsi:type="dcterms:W3CDTF">2017-09-28T11:09:58Z</dcterms:modified>
</cp:coreProperties>
</file>